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61" r:id="rId3"/>
    <p:sldId id="256" r:id="rId4"/>
    <p:sldId id="259" r:id="rId5"/>
    <p:sldId id="264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01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D3177-2E00-4143-960D-F9C0ED5AA255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D4496-9CA2-4B1D-BCBA-7A10720A4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738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D4496-9CA2-4B1D-BCBA-7A10720A45B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4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44EB-13F5-4A03-896A-91EFFB197ECB}" type="datetime1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9489-6E85-4F98-B10C-9D42AF64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29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EE02-AC4F-4147-96BE-7649696DA3D6}" type="datetime1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9489-6E85-4F98-B10C-9D42AF64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938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B566C-72E0-40E3-9B5F-301A25BDC733}" type="datetime1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9489-6E85-4F98-B10C-9D42AF64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571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0A815-C22E-496C-ABAD-8FC9D67774DA}" type="datetime1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9489-6E85-4F98-B10C-9D42AF64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930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1E83-8579-4D1A-B8E4-2809765D865F}" type="datetime1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9489-6E85-4F98-B10C-9D42AF64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8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D5D1-6B0A-423E-BD77-16257285C8A8}" type="datetime1">
              <a:rPr lang="en-US" smtClean="0"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9489-6E85-4F98-B10C-9D42AF64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988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E25B5-D07C-4159-8FA3-4D2A34ECB019}" type="datetime1">
              <a:rPr lang="en-US" smtClean="0"/>
              <a:t>12/11/2023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9489-6E85-4F98-B10C-9D42AF64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145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64F44-5196-4051-BA6E-E9F48B164302}" type="datetime1">
              <a:rPr lang="en-US" smtClean="0"/>
              <a:t>12/11/2023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9489-6E85-4F98-B10C-9D42AF64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756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6D43-8C21-4BEF-B8FC-6098F92FF5D8}" type="datetime1">
              <a:rPr lang="en-US" smtClean="0"/>
              <a:t>12/11/2023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9489-6E85-4F98-B10C-9D42AF64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915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B3F96-6A1F-4B2F-A191-FB334E1F11B8}" type="datetime1">
              <a:rPr lang="en-US" smtClean="0"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9489-6E85-4F98-B10C-9D42AF64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851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93C3-E564-4316-9FCB-38C4C8CDCEB7}" type="datetime1">
              <a:rPr lang="en-US" smtClean="0"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9489-6E85-4F98-B10C-9D42AF64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135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10FAF-BDA7-425A-BB9B-EF61FD47E84E}" type="datetime1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59489-6E85-4F98-B10C-9D42AF64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224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92405"/>
            <a:ext cx="8022771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defRPr/>
            </a:pPr>
            <a:r>
              <a:rPr lang="fa-IR" sz="2200" b="1" dirty="0">
                <a:solidFill>
                  <a:srgbClr val="100147"/>
                </a:solidFill>
                <a:latin typeface="B Nasanin"/>
                <a:cs typeface="B Mitra" panose="00000400000000000000" pitchFamily="2" charset="-78"/>
              </a:rPr>
              <a:t>لطفا اسلایدها بر اساس راهنما با رعایت توضیحات زیر تهیه گردد:</a:t>
            </a:r>
          </a:p>
          <a:p>
            <a:pPr marL="285750" indent="-285750" algn="just" rt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sz="2000" dirty="0">
                <a:solidFill>
                  <a:srgbClr val="100147"/>
                </a:solidFill>
                <a:latin typeface="B Nasanin"/>
                <a:cs typeface="B Mitra" panose="00000400000000000000" pitchFamily="2" charset="-78"/>
              </a:rPr>
              <a:t>فرصت ارایه مطالب حداکثر 20دقیقه می باشد، بنابراین در تهیه محتوای اسلایدها و ارایه شفاهی به نکات مهم، لازم و ضروری پرداخته شود.</a:t>
            </a:r>
          </a:p>
          <a:p>
            <a:pPr marL="285750" indent="-285750" algn="just" rt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sz="2000" dirty="0">
                <a:solidFill>
                  <a:srgbClr val="100147"/>
                </a:solidFill>
                <a:latin typeface="B Nasanin"/>
                <a:cs typeface="B Mitra" panose="00000400000000000000" pitchFamily="2" charset="-78"/>
              </a:rPr>
              <a:t>محدودیتی برای تعداد اسلاید وجود ندارد. اما دقت شود که تعداد مدنظر در مدت زمان ذکر شده گنجانده شود.</a:t>
            </a:r>
          </a:p>
          <a:p>
            <a:pPr marL="285750" indent="-285750" algn="just" rt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sz="2000" dirty="0">
                <a:solidFill>
                  <a:srgbClr val="100147"/>
                </a:solidFill>
                <a:latin typeface="B Nasanin"/>
                <a:cs typeface="B Mitra" panose="00000400000000000000" pitchFamily="2" charset="-78"/>
              </a:rPr>
              <a:t>طرح زمینه اسلاید</a:t>
            </a:r>
            <a:r>
              <a:rPr lang="en-US" sz="2000" dirty="0">
                <a:solidFill>
                  <a:srgbClr val="100147"/>
                </a:solidFill>
                <a:latin typeface="B Nasanin"/>
                <a:cs typeface="B Mitra" panose="00000400000000000000" pitchFamily="2" charset="-78"/>
              </a:rPr>
              <a:t> </a:t>
            </a:r>
            <a:r>
              <a:rPr lang="fa-IR" sz="2000" dirty="0">
                <a:solidFill>
                  <a:srgbClr val="100147"/>
                </a:solidFill>
                <a:latin typeface="B Nasanin"/>
                <a:cs typeface="B Mitra" panose="00000400000000000000" pitchFamily="2" charset="-78"/>
              </a:rPr>
              <a:t>(</a:t>
            </a:r>
            <a:r>
              <a:rPr lang="en-US" dirty="0">
                <a:solidFill>
                  <a:srgbClr val="1001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  <a:r>
              <a:rPr lang="fa-IR" sz="2000" dirty="0">
                <a:solidFill>
                  <a:srgbClr val="100147"/>
                </a:solidFill>
                <a:latin typeface="B Nasanin"/>
                <a:cs typeface="B Mitra" panose="00000400000000000000" pitchFamily="2" charset="-78"/>
              </a:rPr>
              <a:t>) ساده انتخاب شود به طوریکه باعث خستگی چشم حضار نگردد.</a:t>
            </a:r>
          </a:p>
          <a:p>
            <a:pPr marL="285750" indent="-285750" algn="just" rt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sz="2000" dirty="0">
                <a:solidFill>
                  <a:srgbClr val="100147"/>
                </a:solidFill>
                <a:latin typeface="B Nasanin"/>
                <a:cs typeface="B Mitra" panose="00000400000000000000" pitchFamily="2" charset="-78"/>
              </a:rPr>
              <a:t>طرح جداول و نمودارها ساده باشد.</a:t>
            </a:r>
          </a:p>
          <a:p>
            <a:pPr marL="285750" indent="-285750" algn="just" rt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sz="2000" dirty="0">
                <a:solidFill>
                  <a:srgbClr val="100147"/>
                </a:solidFill>
                <a:latin typeface="B Nasanin"/>
                <a:cs typeface="B Mitra" panose="00000400000000000000" pitchFamily="2" charset="-78"/>
              </a:rPr>
              <a:t>فونت متون فارسی (ب میترا 20) و متون انگلیسی </a:t>
            </a:r>
            <a:r>
              <a:rPr lang="en-US" sz="2000" dirty="0">
                <a:solidFill>
                  <a:srgbClr val="1001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solidFill>
                  <a:srgbClr val="1001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 New Raman 18</a:t>
            </a:r>
            <a:r>
              <a:rPr lang="en-US" sz="2000" dirty="0">
                <a:solidFill>
                  <a:srgbClr val="1001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fa-IR" sz="2000" dirty="0">
                <a:solidFill>
                  <a:srgbClr val="1001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000" dirty="0">
                <a:solidFill>
                  <a:srgbClr val="100147"/>
                </a:solidFill>
                <a:latin typeface="B Nasanin"/>
                <a:cs typeface="B Mitra" panose="00000400000000000000" pitchFamily="2" charset="-78"/>
              </a:rPr>
              <a:t>استفاده شود.</a:t>
            </a:r>
          </a:p>
          <a:p>
            <a:pPr marL="285750" indent="-285750" algn="just" rt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sz="2000" dirty="0">
                <a:solidFill>
                  <a:srgbClr val="100147"/>
                </a:solidFill>
                <a:latin typeface="B Nasanin"/>
                <a:cs typeface="B Mitra" panose="00000400000000000000" pitchFamily="2" charset="-78"/>
              </a:rPr>
              <a:t>عناوین و سرتیترها در سایز 20 یا 22 و در حالت </a:t>
            </a:r>
            <a:r>
              <a:rPr lang="en-US" sz="2000" dirty="0">
                <a:solidFill>
                  <a:srgbClr val="1001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Bold</a:t>
            </a:r>
            <a:r>
              <a:rPr lang="fa-IR" sz="2000" dirty="0">
                <a:solidFill>
                  <a:srgbClr val="100147"/>
                </a:solidFill>
                <a:latin typeface="B Nasanin"/>
                <a:cs typeface="B Mitra" panose="00000400000000000000" pitchFamily="2" charset="-78"/>
              </a:rPr>
              <a:t> انتخاب شود.</a:t>
            </a:r>
          </a:p>
          <a:p>
            <a:pPr marL="285750" indent="-285750" algn="just" rt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sz="2000" dirty="0">
                <a:solidFill>
                  <a:srgbClr val="100147"/>
                </a:solidFill>
                <a:latin typeface="B Nasanin"/>
                <a:cs typeface="B Mitra" panose="00000400000000000000" pitchFamily="2" charset="-78"/>
              </a:rPr>
              <a:t>عنوان جداول در سایز 18 انتخاب شود.</a:t>
            </a:r>
          </a:p>
          <a:p>
            <a:pPr marL="285750" indent="-285750" algn="just" rt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sz="2000" dirty="0">
                <a:solidFill>
                  <a:srgbClr val="100147"/>
                </a:solidFill>
                <a:latin typeface="B Nasanin"/>
                <a:cs typeface="B Mitra" panose="00000400000000000000" pitchFamily="2" charset="-78"/>
              </a:rPr>
              <a:t>از انتخاب خطوط فانتزی خودداری شود.</a:t>
            </a:r>
          </a:p>
          <a:p>
            <a:pPr marL="285750" indent="-285750" algn="just" rt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sz="2000" dirty="0">
                <a:solidFill>
                  <a:srgbClr val="100147"/>
                </a:solidFill>
                <a:latin typeface="B Nasanin"/>
                <a:cs typeface="B Mitra" panose="00000400000000000000" pitchFamily="2" charset="-78"/>
              </a:rPr>
              <a:t>دقت کنید که اگر رنگ زمینه را تیره انتخاب کردید، حتما فونت ها با رنگ روشن نوشته شود و بالعکس.</a:t>
            </a:r>
          </a:p>
          <a:p>
            <a:pPr marL="342900" indent="-342900" algn="just" rt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sz="2000" dirty="0">
                <a:solidFill>
                  <a:srgbClr val="100147"/>
                </a:solidFill>
                <a:latin typeface="B Nasanin"/>
                <a:cs typeface="B Mitra" panose="00000400000000000000" pitchFamily="2" charset="-78"/>
              </a:rPr>
              <a:t>از پویا نمایی(انیمیشن) خودداری گردد. </a:t>
            </a:r>
          </a:p>
          <a:p>
            <a:pPr marL="342900" indent="-342900" algn="just" rt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sz="2000" dirty="0">
                <a:solidFill>
                  <a:srgbClr val="100147"/>
                </a:solidFill>
                <a:latin typeface="B Nasanin"/>
                <a:cs typeface="B Mitra" panose="00000400000000000000" pitchFamily="2" charset="-78"/>
              </a:rPr>
              <a:t>شماره گذاری اسلایدها الزامی می باشد.</a:t>
            </a:r>
          </a:p>
          <a:p>
            <a:pPr marL="342900" indent="-342900" algn="just" rt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sz="2000" dirty="0">
                <a:solidFill>
                  <a:srgbClr val="100147"/>
                </a:solidFill>
                <a:latin typeface="B Nasanin"/>
                <a:cs typeface="B Mitra" panose="00000400000000000000" pitchFamily="2" charset="-78"/>
              </a:rPr>
              <a:t>فایل پاورپوینت خود را در فرمت </a:t>
            </a:r>
            <a:r>
              <a:rPr lang="en-US" dirty="0">
                <a:solidFill>
                  <a:srgbClr val="1001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PDF</a:t>
            </a:r>
            <a:r>
              <a:rPr lang="fa-IR" sz="2000" dirty="0">
                <a:solidFill>
                  <a:srgbClr val="100147"/>
                </a:solidFill>
                <a:latin typeface="B Nasanin"/>
                <a:cs typeface="B Mitra" panose="00000400000000000000" pitchFamily="2" charset="-78"/>
              </a:rPr>
              <a:t> ذخیره و به ایمیل </a:t>
            </a:r>
            <a:r>
              <a:rPr lang="en-US" sz="2000" dirty="0">
                <a:solidFill>
                  <a:srgbClr val="1001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edu.smums@gmail.com </a:t>
            </a:r>
            <a:r>
              <a:rPr lang="fa-IR" sz="2000" dirty="0">
                <a:solidFill>
                  <a:srgbClr val="1001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000" dirty="0">
                <a:solidFill>
                  <a:srgbClr val="100147"/>
                </a:solidFill>
                <a:latin typeface="B Nasanin"/>
                <a:cs typeface="B Mitra" panose="00000400000000000000" pitchFamily="2" charset="-78"/>
              </a:rPr>
              <a:t>ارسال نمایید.</a:t>
            </a:r>
            <a:endParaRPr lang="en-US" sz="2000" dirty="0">
              <a:solidFill>
                <a:srgbClr val="100147"/>
              </a:solidFill>
              <a:latin typeface="B Nasanin"/>
              <a:cs typeface="B Mitra" panose="00000400000000000000" pitchFamily="2" charset="-78"/>
            </a:endParaRPr>
          </a:p>
          <a:p>
            <a:pPr marL="342900" indent="-342900" algn="just" rt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fa-IR" sz="2000" dirty="0">
              <a:solidFill>
                <a:srgbClr val="100147"/>
              </a:solidFill>
              <a:latin typeface="B Nasanin"/>
              <a:cs typeface="B Mitra" panose="00000400000000000000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9489-6E85-4F98-B10C-9D42AF645E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145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388" y="533400"/>
            <a:ext cx="6657812" cy="5613368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9489-6E85-4F98-B10C-9D42AF645E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530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آموزش پزشکی-شهبازی\پایان نامه\اسلاید دفاع ارشد\sample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8600" y="2133600"/>
            <a:ext cx="534488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altLang="en-US" sz="2400" b="1" dirty="0">
                <a:solidFill>
                  <a:srgbClr val="100147"/>
                </a:solidFill>
                <a:cs typeface="B Mitra" pitchFamily="2" charset="-78"/>
              </a:rPr>
              <a:t>عنوان:</a:t>
            </a:r>
          </a:p>
          <a:p>
            <a:pPr algn="ctr" rtl="1"/>
            <a:endParaRPr lang="en-US" altLang="en-US" sz="2000" b="1" dirty="0">
              <a:solidFill>
                <a:srgbClr val="100147"/>
              </a:solidFill>
              <a:cs typeface="B Mitra" pitchFamily="2" charset="-78"/>
            </a:endParaRPr>
          </a:p>
          <a:p>
            <a:pPr algn="ctr" rtl="1"/>
            <a:endParaRPr lang="fa-IR" altLang="en-US" sz="2000" b="1" dirty="0">
              <a:solidFill>
                <a:srgbClr val="100147"/>
              </a:solidFill>
              <a:latin typeface="2  Lotus" pitchFamily="2" charset="-78"/>
              <a:cs typeface="B Mitra" pitchFamily="2" charset="-78"/>
            </a:endParaRPr>
          </a:p>
          <a:p>
            <a:pPr algn="ctr" rtl="1"/>
            <a:r>
              <a:rPr lang="fa-IR" altLang="en-US" sz="2000" b="1" dirty="0">
                <a:solidFill>
                  <a:srgbClr val="100147"/>
                </a:solidFill>
                <a:latin typeface="2  Lotus" pitchFamily="2" charset="-78"/>
                <a:cs typeface="B Mitra" pitchFamily="2" charset="-78"/>
              </a:rPr>
              <a:t>استاد/اساتید راهنما:</a:t>
            </a:r>
          </a:p>
          <a:p>
            <a:pPr algn="ctr" rtl="1"/>
            <a:endParaRPr lang="fa-IR" altLang="en-US" sz="2000" b="1" dirty="0">
              <a:solidFill>
                <a:srgbClr val="100147"/>
              </a:solidFill>
              <a:latin typeface="2  Lotus" pitchFamily="2" charset="-78"/>
              <a:cs typeface="B Mitra" pitchFamily="2" charset="-78"/>
            </a:endParaRPr>
          </a:p>
          <a:p>
            <a:pPr algn="ctr" rtl="1"/>
            <a:r>
              <a:rPr lang="fa-IR" altLang="en-US" sz="2000" b="1" dirty="0">
                <a:solidFill>
                  <a:srgbClr val="100147"/>
                </a:solidFill>
                <a:latin typeface="2  Lotus" pitchFamily="2" charset="-78"/>
                <a:cs typeface="B Mitra" pitchFamily="2" charset="-78"/>
              </a:rPr>
              <a:t> </a:t>
            </a:r>
          </a:p>
          <a:p>
            <a:pPr algn="ctr" rtl="1"/>
            <a:r>
              <a:rPr lang="fa-IR" altLang="en-US" sz="2000" b="1" dirty="0">
                <a:solidFill>
                  <a:srgbClr val="100147"/>
                </a:solidFill>
                <a:latin typeface="2  Lotus" pitchFamily="2" charset="-78"/>
                <a:cs typeface="B Mitra" pitchFamily="2" charset="-78"/>
              </a:rPr>
              <a:t>استاد/اساتید مشاور:</a:t>
            </a:r>
          </a:p>
          <a:p>
            <a:pPr algn="ctr" rtl="1"/>
            <a:endParaRPr lang="fa-IR" altLang="en-US" sz="2000" b="1" dirty="0">
              <a:solidFill>
                <a:srgbClr val="100147"/>
              </a:solidFill>
              <a:latin typeface="2  Lotus" pitchFamily="2" charset="-78"/>
              <a:cs typeface="B Mitra" pitchFamily="2" charset="-78"/>
            </a:endParaRPr>
          </a:p>
          <a:p>
            <a:pPr algn="ctr" rtl="1"/>
            <a:endParaRPr lang="fa-IR" altLang="en-US" sz="2000" b="1" dirty="0">
              <a:solidFill>
                <a:srgbClr val="100147"/>
              </a:solidFill>
              <a:latin typeface="2  Lotus" pitchFamily="2" charset="-78"/>
              <a:cs typeface="B Mitra" pitchFamily="2" charset="-78"/>
            </a:endParaRPr>
          </a:p>
          <a:p>
            <a:pPr algn="ctr" rtl="1"/>
            <a:r>
              <a:rPr lang="fa-IR" altLang="en-US" sz="2000" b="1" dirty="0">
                <a:solidFill>
                  <a:srgbClr val="100147"/>
                </a:solidFill>
                <a:latin typeface="2  Lotus" pitchFamily="2" charset="-78"/>
                <a:cs typeface="B Mitra" pitchFamily="2" charset="-78"/>
              </a:rPr>
              <a:t>نام دانشجو:</a:t>
            </a:r>
            <a:endParaRPr lang="en-US" altLang="en-US" sz="2000" b="1" dirty="0">
              <a:solidFill>
                <a:srgbClr val="100147"/>
              </a:solidFill>
              <a:latin typeface="2  Lotus" pitchFamily="2" charset="-78"/>
              <a:cs typeface="B Mitra" pitchFamily="2" charset="-78"/>
            </a:endParaRPr>
          </a:p>
          <a:p>
            <a:pPr algn="ctr"/>
            <a:endParaRPr lang="en-US" sz="2000" dirty="0">
              <a:solidFill>
                <a:srgbClr val="100147"/>
              </a:solidFill>
              <a:cs typeface="B Mitra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495" y="152400"/>
            <a:ext cx="1857095" cy="152400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9489-6E85-4F98-B10C-9D42AF645E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87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311362"/>
              </p:ext>
            </p:extLst>
          </p:nvPr>
        </p:nvGraphicFramePr>
        <p:xfrm>
          <a:off x="1143000" y="1752597"/>
          <a:ext cx="6629400" cy="304800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25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5429"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algn="r" rtl="1"/>
                      <a:endParaRPr lang="en-US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algn="r" rtl="1"/>
                      <a:endParaRPr lang="en-US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algn="r" rtl="1"/>
                      <a:endParaRPr lang="en-US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algn="r" rtl="1"/>
                      <a:endParaRPr lang="en-US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algn="r" rtl="1"/>
                      <a:endParaRPr lang="en-US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71600" y="4800600"/>
            <a:ext cx="6248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 rtl="1"/>
            <a:r>
              <a:rPr lang="fa-IR" dirty="0">
                <a:solidFill>
                  <a:srgbClr val="100147"/>
                </a:solidFill>
                <a:cs typeface="B Mitra" panose="00000400000000000000" pitchFamily="2" charset="-78"/>
              </a:rPr>
              <a:t>جدول 1:</a:t>
            </a:r>
            <a:endParaRPr lang="en-US" dirty="0">
              <a:solidFill>
                <a:srgbClr val="100147"/>
              </a:solidFill>
              <a:cs typeface="B Mitra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9489-6E85-4F98-B10C-9D42AF645E42}" type="slidenum">
              <a:rPr lang="en-US" smtClean="0"/>
              <a:t>4</a:t>
            </a:fld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62579F9-297C-DD6A-5B43-B7DACD5104FC}"/>
              </a:ext>
            </a:extLst>
          </p:cNvPr>
          <p:cNvGrpSpPr/>
          <p:nvPr/>
        </p:nvGrpSpPr>
        <p:grpSpPr>
          <a:xfrm>
            <a:off x="0" y="-1"/>
            <a:ext cx="9144000" cy="6902448"/>
            <a:chOff x="0" y="-1"/>
            <a:chExt cx="9144000" cy="6902448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7BF57DE-1F51-87B4-36EC-FF59979935FF}"/>
                </a:ext>
              </a:extLst>
            </p:cNvPr>
            <p:cNvSpPr/>
            <p:nvPr/>
          </p:nvSpPr>
          <p:spPr>
            <a:xfrm>
              <a:off x="0" y="0"/>
              <a:ext cx="9144000" cy="19684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DDD39A0-187E-966C-BF00-A24F818FD03A}"/>
                </a:ext>
              </a:extLst>
            </p:cNvPr>
            <p:cNvSpPr/>
            <p:nvPr/>
          </p:nvSpPr>
          <p:spPr>
            <a:xfrm>
              <a:off x="0" y="6705600"/>
              <a:ext cx="9144000" cy="19684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808A786-49AA-FC57-EC19-A7828337BFEE}"/>
                </a:ext>
              </a:extLst>
            </p:cNvPr>
            <p:cNvSpPr/>
            <p:nvPr/>
          </p:nvSpPr>
          <p:spPr>
            <a:xfrm>
              <a:off x="0" y="-1"/>
              <a:ext cx="152400" cy="690244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8905AA4-C7E9-BFAF-F4BB-A48621B689F2}"/>
                </a:ext>
              </a:extLst>
            </p:cNvPr>
            <p:cNvSpPr/>
            <p:nvPr/>
          </p:nvSpPr>
          <p:spPr>
            <a:xfrm>
              <a:off x="8991600" y="-1"/>
              <a:ext cx="152400" cy="680402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19017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AB0601-0DBC-655A-E542-5EB7BF6B9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9489-6E85-4F98-B10C-9D42AF645E42}" type="slidenum">
              <a:rPr lang="en-US" smtClean="0"/>
              <a:t>5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9AF7BD2-5795-AADD-5CC6-8BB516D613D2}"/>
              </a:ext>
            </a:extLst>
          </p:cNvPr>
          <p:cNvGrpSpPr/>
          <p:nvPr/>
        </p:nvGrpSpPr>
        <p:grpSpPr>
          <a:xfrm>
            <a:off x="0" y="-1"/>
            <a:ext cx="9144000" cy="6902448"/>
            <a:chOff x="0" y="-1"/>
            <a:chExt cx="9144000" cy="690244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53AAF1A-E5D3-1EA8-BEA0-FECDCDAFEF22}"/>
                </a:ext>
              </a:extLst>
            </p:cNvPr>
            <p:cNvSpPr/>
            <p:nvPr/>
          </p:nvSpPr>
          <p:spPr>
            <a:xfrm>
              <a:off x="0" y="0"/>
              <a:ext cx="9144000" cy="19684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35A6FC5-FCF1-D2E0-3CBD-0F4218DDCF37}"/>
                </a:ext>
              </a:extLst>
            </p:cNvPr>
            <p:cNvSpPr/>
            <p:nvPr/>
          </p:nvSpPr>
          <p:spPr>
            <a:xfrm>
              <a:off x="0" y="6705600"/>
              <a:ext cx="9144000" cy="19684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E19BB26-FE83-8157-5932-D6673C86C2FA}"/>
                </a:ext>
              </a:extLst>
            </p:cNvPr>
            <p:cNvSpPr/>
            <p:nvPr/>
          </p:nvSpPr>
          <p:spPr>
            <a:xfrm>
              <a:off x="0" y="-1"/>
              <a:ext cx="152400" cy="690244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99F9CA6-1CED-2769-5A39-2C8820ADB7A3}"/>
                </a:ext>
              </a:extLst>
            </p:cNvPr>
            <p:cNvSpPr/>
            <p:nvPr/>
          </p:nvSpPr>
          <p:spPr>
            <a:xfrm>
              <a:off x="8991600" y="-1"/>
              <a:ext cx="152400" cy="680402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67479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25727C-F933-887D-ACCD-C90E0C9BE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9489-6E85-4F98-B10C-9D42AF645E42}" type="slidenum">
              <a:rPr lang="en-US" smtClean="0"/>
              <a:t>6</a:t>
            </a:fld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A041459-2EF7-4D92-0861-3EE910C9C845}"/>
              </a:ext>
            </a:extLst>
          </p:cNvPr>
          <p:cNvGrpSpPr/>
          <p:nvPr/>
        </p:nvGrpSpPr>
        <p:grpSpPr>
          <a:xfrm>
            <a:off x="0" y="-1"/>
            <a:ext cx="9144000" cy="6902448"/>
            <a:chOff x="0" y="-1"/>
            <a:chExt cx="9144000" cy="690244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86DC3E9-24EE-BE78-C468-BBFA296E2761}"/>
                </a:ext>
              </a:extLst>
            </p:cNvPr>
            <p:cNvSpPr/>
            <p:nvPr/>
          </p:nvSpPr>
          <p:spPr>
            <a:xfrm>
              <a:off x="0" y="0"/>
              <a:ext cx="9144000" cy="19684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C094D86-7C30-267F-2D75-EEEB03DB9D4B}"/>
                </a:ext>
              </a:extLst>
            </p:cNvPr>
            <p:cNvSpPr/>
            <p:nvPr/>
          </p:nvSpPr>
          <p:spPr>
            <a:xfrm>
              <a:off x="0" y="6705600"/>
              <a:ext cx="9144000" cy="19684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33DCE22-12A8-75A6-A809-A433A62D613A}"/>
                </a:ext>
              </a:extLst>
            </p:cNvPr>
            <p:cNvSpPr/>
            <p:nvPr/>
          </p:nvSpPr>
          <p:spPr>
            <a:xfrm>
              <a:off x="0" y="-1"/>
              <a:ext cx="152400" cy="690244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FE4D24F-E71D-1EF2-5E55-61F6E92E4810}"/>
                </a:ext>
              </a:extLst>
            </p:cNvPr>
            <p:cNvSpPr/>
            <p:nvPr/>
          </p:nvSpPr>
          <p:spPr>
            <a:xfrm>
              <a:off x="8991600" y="-1"/>
              <a:ext cx="152400" cy="680402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89042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آموزش پزشکی-شهبازی\پایان نامه\اسلاید دفاع ارشد\sample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0700" y="2438400"/>
            <a:ext cx="556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b="1" dirty="0">
                <a:solidFill>
                  <a:srgbClr val="100147"/>
                </a:solidFill>
                <a:cs typeface="B Mitra" panose="00000400000000000000" pitchFamily="2" charset="-78"/>
              </a:rPr>
              <a:t>از حسن توجه شما سپاسگزارم.</a:t>
            </a:r>
            <a:endParaRPr lang="en-US" sz="4000" b="1" dirty="0">
              <a:solidFill>
                <a:srgbClr val="100147"/>
              </a:solidFill>
              <a:cs typeface="B Mitra" panose="00000400000000000000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9489-6E85-4F98-B10C-9D42AF645E42}" type="slidenum">
              <a:rPr lang="en-US" sz="1400" smtClean="0"/>
              <a:t>7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41600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225</Words>
  <Application>Microsoft Office PowerPoint</Application>
  <PresentationFormat>On-screen Show (4:3)</PresentationFormat>
  <Paragraphs>33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2  Lotus</vt:lpstr>
      <vt:lpstr>Arial</vt:lpstr>
      <vt:lpstr>B Mitra</vt:lpstr>
      <vt:lpstr>B Nasanin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Shahbazi.Samira</dc:creator>
  <cp:lastModifiedBy>Shahbazi.Samira</cp:lastModifiedBy>
  <cp:revision>11</cp:revision>
  <dcterms:created xsi:type="dcterms:W3CDTF">2022-11-22T06:36:37Z</dcterms:created>
  <dcterms:modified xsi:type="dcterms:W3CDTF">2023-12-11T05:41:27Z</dcterms:modified>
</cp:coreProperties>
</file>